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56" r:id="rId3"/>
    <p:sldId id="260" r:id="rId4"/>
    <p:sldId id="261" r:id="rId5"/>
    <p:sldId id="276" r:id="rId6"/>
    <p:sldId id="275" r:id="rId7"/>
    <p:sldId id="262" r:id="rId8"/>
    <p:sldId id="257" r:id="rId9"/>
    <p:sldId id="265" r:id="rId10"/>
    <p:sldId id="266" r:id="rId11"/>
    <p:sldId id="273" r:id="rId12"/>
    <p:sldId id="258" r:id="rId13"/>
    <p:sldId id="263" r:id="rId14"/>
    <p:sldId id="259" r:id="rId15"/>
    <p:sldId id="269" r:id="rId16"/>
    <p:sldId id="270" r:id="rId17"/>
    <p:sldId id="271" r:id="rId18"/>
    <p:sldId id="27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636"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50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9251B08-E1D7-4256-9E87-6FBB36B3CA16}"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9C7597DC-20A0-4DD5-AB60-AC150975548F}">
      <dgm:prSet phldrT="[Text]" phldr="1"/>
      <dgm:spPr/>
      <dgm:t>
        <a:bodyPr/>
        <a:lstStyle/>
        <a:p>
          <a:endParaRPr lang="en-US"/>
        </a:p>
      </dgm:t>
    </dgm:pt>
    <dgm:pt modelId="{E6FD8025-58AD-4981-BD81-D115DBBC9052}" type="parTrans" cxnId="{D3462367-5CEB-42E2-8D8E-75DC5AC2AF31}">
      <dgm:prSet/>
      <dgm:spPr/>
      <dgm:t>
        <a:bodyPr/>
        <a:lstStyle/>
        <a:p>
          <a:endParaRPr lang="en-US"/>
        </a:p>
      </dgm:t>
    </dgm:pt>
    <dgm:pt modelId="{4A9649F5-8F32-4F8F-BCD5-0AEFC1B8545F}" type="sibTrans" cxnId="{D3462367-5CEB-42E2-8D8E-75DC5AC2AF31}">
      <dgm:prSet/>
      <dgm:spPr/>
      <dgm:t>
        <a:bodyPr/>
        <a:lstStyle/>
        <a:p>
          <a:endParaRPr lang="en-US"/>
        </a:p>
      </dgm:t>
    </dgm:pt>
    <dgm:pt modelId="{93A9F8DD-DBD0-4B1F-BF85-29CF9196E7DF}">
      <dgm:prSet phldrT="[Text]"/>
      <dgm:spPr/>
      <dgm:t>
        <a:bodyPr/>
        <a:lstStyle/>
        <a:p>
          <a:r>
            <a:rPr lang="en-US" dirty="0" smtClean="0"/>
            <a:t>2011</a:t>
          </a:r>
          <a:endParaRPr lang="en-US" dirty="0"/>
        </a:p>
      </dgm:t>
    </dgm:pt>
    <dgm:pt modelId="{38C81208-234A-4B43-B1EF-2404631E6819}" type="parTrans" cxnId="{5E847ECA-EE97-44AA-B95F-8624858E3DB4}">
      <dgm:prSet/>
      <dgm:spPr/>
      <dgm:t>
        <a:bodyPr/>
        <a:lstStyle/>
        <a:p>
          <a:endParaRPr lang="en-US"/>
        </a:p>
      </dgm:t>
    </dgm:pt>
    <dgm:pt modelId="{2E1D8A0C-7A41-4516-A689-B80A0CEFFCCA}" type="sibTrans" cxnId="{5E847ECA-EE97-44AA-B95F-8624858E3DB4}">
      <dgm:prSet/>
      <dgm:spPr/>
      <dgm:t>
        <a:bodyPr/>
        <a:lstStyle/>
        <a:p>
          <a:endParaRPr lang="en-US"/>
        </a:p>
      </dgm:t>
    </dgm:pt>
    <dgm:pt modelId="{750C8303-DEEF-49C2-B5E5-88F1ABD42A89}">
      <dgm:prSet phldrT="[Text]"/>
      <dgm:spPr/>
      <dgm:t>
        <a:bodyPr/>
        <a:lstStyle/>
        <a:p>
          <a:r>
            <a:rPr lang="en-US" dirty="0" smtClean="0"/>
            <a:t>2012</a:t>
          </a:r>
          <a:endParaRPr lang="en-US" dirty="0"/>
        </a:p>
      </dgm:t>
    </dgm:pt>
    <dgm:pt modelId="{32C47D45-8B15-4E60-9B4A-83489A3D3DB1}" type="parTrans" cxnId="{81D6A4D9-B378-45B7-A903-AC79ECF95C1F}">
      <dgm:prSet/>
      <dgm:spPr/>
      <dgm:t>
        <a:bodyPr/>
        <a:lstStyle/>
        <a:p>
          <a:endParaRPr lang="en-US"/>
        </a:p>
      </dgm:t>
    </dgm:pt>
    <dgm:pt modelId="{55FD6C38-9B30-44AA-A806-4A4427FEF920}" type="sibTrans" cxnId="{81D6A4D9-B378-45B7-A903-AC79ECF95C1F}">
      <dgm:prSet/>
      <dgm:spPr/>
      <dgm:t>
        <a:bodyPr/>
        <a:lstStyle/>
        <a:p>
          <a:endParaRPr lang="en-US"/>
        </a:p>
      </dgm:t>
    </dgm:pt>
    <dgm:pt modelId="{70BE7F47-91F7-4695-A3E7-1CCCA083CEC9}">
      <dgm:prSet phldrT="[Text]" phldr="1"/>
      <dgm:spPr/>
      <dgm:t>
        <a:bodyPr/>
        <a:lstStyle/>
        <a:p>
          <a:endParaRPr lang="en-US"/>
        </a:p>
      </dgm:t>
    </dgm:pt>
    <dgm:pt modelId="{5BA4D52C-A232-46D7-ABC0-4907C0640C36}" type="parTrans" cxnId="{3D0B6912-6147-4034-BA87-ECE062ECF8D3}">
      <dgm:prSet/>
      <dgm:spPr/>
      <dgm:t>
        <a:bodyPr/>
        <a:lstStyle/>
        <a:p>
          <a:endParaRPr lang="en-US"/>
        </a:p>
      </dgm:t>
    </dgm:pt>
    <dgm:pt modelId="{8CF97E72-EA64-4E00-8E10-19CBBBD813E3}" type="sibTrans" cxnId="{3D0B6912-6147-4034-BA87-ECE062ECF8D3}">
      <dgm:prSet/>
      <dgm:spPr/>
      <dgm:t>
        <a:bodyPr/>
        <a:lstStyle/>
        <a:p>
          <a:endParaRPr lang="en-US"/>
        </a:p>
      </dgm:t>
    </dgm:pt>
    <dgm:pt modelId="{9BE0A401-A269-425C-944A-A9572BBF9499}">
      <dgm:prSet phldrT="[Text]"/>
      <dgm:spPr/>
      <dgm:t>
        <a:bodyPr/>
        <a:lstStyle/>
        <a:p>
          <a:r>
            <a:rPr lang="en-US" dirty="0" smtClean="0"/>
            <a:t>2017</a:t>
          </a:r>
          <a:endParaRPr lang="en-US" dirty="0"/>
        </a:p>
      </dgm:t>
    </dgm:pt>
    <dgm:pt modelId="{92BFACC1-E328-4670-A19F-00131409D942}" type="parTrans" cxnId="{1CD48FE8-E36E-45BF-AC50-DEE31407432B}">
      <dgm:prSet/>
      <dgm:spPr/>
      <dgm:t>
        <a:bodyPr/>
        <a:lstStyle/>
        <a:p>
          <a:endParaRPr lang="en-US"/>
        </a:p>
      </dgm:t>
    </dgm:pt>
    <dgm:pt modelId="{6E4BFC9B-8E96-4890-A6AD-ECA8759F1FBC}" type="sibTrans" cxnId="{1CD48FE8-E36E-45BF-AC50-DEE31407432B}">
      <dgm:prSet/>
      <dgm:spPr/>
      <dgm:t>
        <a:bodyPr/>
        <a:lstStyle/>
        <a:p>
          <a:endParaRPr lang="en-US"/>
        </a:p>
      </dgm:t>
    </dgm:pt>
    <dgm:pt modelId="{3115E6C8-B6E4-4118-89B7-30D91BB8214B}">
      <dgm:prSet phldrT="[Text]" phldr="1"/>
      <dgm:spPr/>
      <dgm:t>
        <a:bodyPr/>
        <a:lstStyle/>
        <a:p>
          <a:endParaRPr lang="en-US"/>
        </a:p>
      </dgm:t>
    </dgm:pt>
    <dgm:pt modelId="{623AB5A1-6F83-4712-8476-9CEBDF4E3260}" type="parTrans" cxnId="{BAC557EC-91DF-45F7-9A17-678A1B1F7EE2}">
      <dgm:prSet/>
      <dgm:spPr/>
      <dgm:t>
        <a:bodyPr/>
        <a:lstStyle/>
        <a:p>
          <a:endParaRPr lang="en-US"/>
        </a:p>
      </dgm:t>
    </dgm:pt>
    <dgm:pt modelId="{29ECE73F-0880-44BB-8DEF-64098902786D}" type="sibTrans" cxnId="{BAC557EC-91DF-45F7-9A17-678A1B1F7EE2}">
      <dgm:prSet/>
      <dgm:spPr/>
      <dgm:t>
        <a:bodyPr/>
        <a:lstStyle/>
        <a:p>
          <a:endParaRPr lang="en-US"/>
        </a:p>
      </dgm:t>
    </dgm:pt>
    <dgm:pt modelId="{A3944503-CA0D-4A7E-9605-192E512E167D}">
      <dgm:prSet phldrT="[Text]"/>
      <dgm:spPr/>
      <dgm:t>
        <a:bodyPr/>
        <a:lstStyle/>
        <a:p>
          <a:r>
            <a:rPr lang="en-US" dirty="0" smtClean="0"/>
            <a:t>2027</a:t>
          </a:r>
          <a:endParaRPr lang="en-US" dirty="0"/>
        </a:p>
      </dgm:t>
    </dgm:pt>
    <dgm:pt modelId="{8A4DD8E0-E56A-4F13-AB4A-E2DD68015531}" type="parTrans" cxnId="{C0B4DCB1-68D1-416D-B87B-B3F22B1AA068}">
      <dgm:prSet/>
      <dgm:spPr/>
      <dgm:t>
        <a:bodyPr/>
        <a:lstStyle/>
        <a:p>
          <a:endParaRPr lang="en-US"/>
        </a:p>
      </dgm:t>
    </dgm:pt>
    <dgm:pt modelId="{0937F2F2-11F0-40E4-AE1B-540A730E0B1F}" type="sibTrans" cxnId="{C0B4DCB1-68D1-416D-B87B-B3F22B1AA068}">
      <dgm:prSet/>
      <dgm:spPr/>
      <dgm:t>
        <a:bodyPr/>
        <a:lstStyle/>
        <a:p>
          <a:endParaRPr lang="en-US"/>
        </a:p>
      </dgm:t>
    </dgm:pt>
    <dgm:pt modelId="{6298BCBC-8424-4A86-BA14-109C34385F3D}" type="pres">
      <dgm:prSet presAssocID="{29251B08-E1D7-4256-9E87-6FBB36B3CA16}" presName="linearFlow" presStyleCnt="0">
        <dgm:presLayoutVars>
          <dgm:dir/>
          <dgm:animLvl val="lvl"/>
          <dgm:resizeHandles val="exact"/>
        </dgm:presLayoutVars>
      </dgm:prSet>
      <dgm:spPr/>
      <dgm:t>
        <a:bodyPr/>
        <a:lstStyle/>
        <a:p>
          <a:endParaRPr lang="en-US"/>
        </a:p>
      </dgm:t>
    </dgm:pt>
    <dgm:pt modelId="{9F1845FB-6E0B-4B01-B9E9-00460BB2EF13}" type="pres">
      <dgm:prSet presAssocID="{9C7597DC-20A0-4DD5-AB60-AC150975548F}" presName="composite" presStyleCnt="0"/>
      <dgm:spPr/>
    </dgm:pt>
    <dgm:pt modelId="{91EFC7C6-B9EF-40F6-A631-74D83DE3258D}" type="pres">
      <dgm:prSet presAssocID="{9C7597DC-20A0-4DD5-AB60-AC150975548F}" presName="parentText" presStyleLbl="alignNode1" presStyleIdx="0" presStyleCnt="3">
        <dgm:presLayoutVars>
          <dgm:chMax val="1"/>
          <dgm:bulletEnabled val="1"/>
        </dgm:presLayoutVars>
      </dgm:prSet>
      <dgm:spPr/>
      <dgm:t>
        <a:bodyPr/>
        <a:lstStyle/>
        <a:p>
          <a:endParaRPr lang="en-US"/>
        </a:p>
      </dgm:t>
    </dgm:pt>
    <dgm:pt modelId="{873C6C74-450E-4B21-8AEB-2E4D5267F2A0}" type="pres">
      <dgm:prSet presAssocID="{9C7597DC-20A0-4DD5-AB60-AC150975548F}" presName="descendantText" presStyleLbl="alignAcc1" presStyleIdx="0" presStyleCnt="3">
        <dgm:presLayoutVars>
          <dgm:bulletEnabled val="1"/>
        </dgm:presLayoutVars>
      </dgm:prSet>
      <dgm:spPr/>
      <dgm:t>
        <a:bodyPr/>
        <a:lstStyle/>
        <a:p>
          <a:endParaRPr lang="en-US"/>
        </a:p>
      </dgm:t>
    </dgm:pt>
    <dgm:pt modelId="{EDB1C4DB-7F13-4307-B6F1-8829F4D99AD0}" type="pres">
      <dgm:prSet presAssocID="{4A9649F5-8F32-4F8F-BCD5-0AEFC1B8545F}" presName="sp" presStyleCnt="0"/>
      <dgm:spPr/>
    </dgm:pt>
    <dgm:pt modelId="{1B402E2E-C585-4B47-9CDD-12763677829F}" type="pres">
      <dgm:prSet presAssocID="{70BE7F47-91F7-4695-A3E7-1CCCA083CEC9}" presName="composite" presStyleCnt="0"/>
      <dgm:spPr/>
    </dgm:pt>
    <dgm:pt modelId="{9DF4E565-A69F-462A-A63A-E349E6BDA047}" type="pres">
      <dgm:prSet presAssocID="{70BE7F47-91F7-4695-A3E7-1CCCA083CEC9}" presName="parentText" presStyleLbl="alignNode1" presStyleIdx="1" presStyleCnt="3">
        <dgm:presLayoutVars>
          <dgm:chMax val="1"/>
          <dgm:bulletEnabled val="1"/>
        </dgm:presLayoutVars>
      </dgm:prSet>
      <dgm:spPr/>
      <dgm:t>
        <a:bodyPr/>
        <a:lstStyle/>
        <a:p>
          <a:endParaRPr lang="en-US"/>
        </a:p>
      </dgm:t>
    </dgm:pt>
    <dgm:pt modelId="{CD6951F9-F3F6-4644-A38D-69C9ABFBE1E7}" type="pres">
      <dgm:prSet presAssocID="{70BE7F47-91F7-4695-A3E7-1CCCA083CEC9}" presName="descendantText" presStyleLbl="alignAcc1" presStyleIdx="1" presStyleCnt="3">
        <dgm:presLayoutVars>
          <dgm:bulletEnabled val="1"/>
        </dgm:presLayoutVars>
      </dgm:prSet>
      <dgm:spPr/>
      <dgm:t>
        <a:bodyPr/>
        <a:lstStyle/>
        <a:p>
          <a:endParaRPr lang="en-US"/>
        </a:p>
      </dgm:t>
    </dgm:pt>
    <dgm:pt modelId="{51CE682A-A1CC-4285-8009-EDE79C3CA4D7}" type="pres">
      <dgm:prSet presAssocID="{8CF97E72-EA64-4E00-8E10-19CBBBD813E3}" presName="sp" presStyleCnt="0"/>
      <dgm:spPr/>
    </dgm:pt>
    <dgm:pt modelId="{384DF49E-0EE8-4ACD-841C-047DAD4BB057}" type="pres">
      <dgm:prSet presAssocID="{3115E6C8-B6E4-4118-89B7-30D91BB8214B}" presName="composite" presStyleCnt="0"/>
      <dgm:spPr/>
    </dgm:pt>
    <dgm:pt modelId="{1AF544AB-480F-4673-B65F-EEE713AC9A03}" type="pres">
      <dgm:prSet presAssocID="{3115E6C8-B6E4-4118-89B7-30D91BB8214B}" presName="parentText" presStyleLbl="alignNode1" presStyleIdx="2" presStyleCnt="3">
        <dgm:presLayoutVars>
          <dgm:chMax val="1"/>
          <dgm:bulletEnabled val="1"/>
        </dgm:presLayoutVars>
      </dgm:prSet>
      <dgm:spPr/>
      <dgm:t>
        <a:bodyPr/>
        <a:lstStyle/>
        <a:p>
          <a:endParaRPr lang="en-US"/>
        </a:p>
      </dgm:t>
    </dgm:pt>
    <dgm:pt modelId="{15E701C7-7E45-4AB8-84AD-AA742F3C6444}" type="pres">
      <dgm:prSet presAssocID="{3115E6C8-B6E4-4118-89B7-30D91BB8214B}" presName="descendantText" presStyleLbl="alignAcc1" presStyleIdx="2" presStyleCnt="3">
        <dgm:presLayoutVars>
          <dgm:bulletEnabled val="1"/>
        </dgm:presLayoutVars>
      </dgm:prSet>
      <dgm:spPr/>
      <dgm:t>
        <a:bodyPr/>
        <a:lstStyle/>
        <a:p>
          <a:endParaRPr lang="en-US"/>
        </a:p>
      </dgm:t>
    </dgm:pt>
  </dgm:ptLst>
  <dgm:cxnLst>
    <dgm:cxn modelId="{81D6A4D9-B378-45B7-A903-AC79ECF95C1F}" srcId="{9C7597DC-20A0-4DD5-AB60-AC150975548F}" destId="{750C8303-DEEF-49C2-B5E5-88F1ABD42A89}" srcOrd="1" destOrd="0" parTransId="{32C47D45-8B15-4E60-9B4A-83489A3D3DB1}" sibTransId="{55FD6C38-9B30-44AA-A806-4A4427FEF920}"/>
    <dgm:cxn modelId="{BAC557EC-91DF-45F7-9A17-678A1B1F7EE2}" srcId="{29251B08-E1D7-4256-9E87-6FBB36B3CA16}" destId="{3115E6C8-B6E4-4118-89B7-30D91BB8214B}" srcOrd="2" destOrd="0" parTransId="{623AB5A1-6F83-4712-8476-9CEBDF4E3260}" sibTransId="{29ECE73F-0880-44BB-8DEF-64098902786D}"/>
    <dgm:cxn modelId="{D561CD92-72FB-401C-B33E-68A59EFB2696}" type="presOf" srcId="{3115E6C8-B6E4-4118-89B7-30D91BB8214B}" destId="{1AF544AB-480F-4673-B65F-EEE713AC9A03}" srcOrd="0" destOrd="0" presId="urn:microsoft.com/office/officeart/2005/8/layout/chevron2"/>
    <dgm:cxn modelId="{949718A5-F3A5-4146-9ECE-FD5D91F3653C}" type="presOf" srcId="{A3944503-CA0D-4A7E-9605-192E512E167D}" destId="{15E701C7-7E45-4AB8-84AD-AA742F3C6444}" srcOrd="0" destOrd="0" presId="urn:microsoft.com/office/officeart/2005/8/layout/chevron2"/>
    <dgm:cxn modelId="{D3462367-5CEB-42E2-8D8E-75DC5AC2AF31}" srcId="{29251B08-E1D7-4256-9E87-6FBB36B3CA16}" destId="{9C7597DC-20A0-4DD5-AB60-AC150975548F}" srcOrd="0" destOrd="0" parTransId="{E6FD8025-58AD-4981-BD81-D115DBBC9052}" sibTransId="{4A9649F5-8F32-4F8F-BCD5-0AEFC1B8545F}"/>
    <dgm:cxn modelId="{5E847ECA-EE97-44AA-B95F-8624858E3DB4}" srcId="{9C7597DC-20A0-4DD5-AB60-AC150975548F}" destId="{93A9F8DD-DBD0-4B1F-BF85-29CF9196E7DF}" srcOrd="0" destOrd="0" parTransId="{38C81208-234A-4B43-B1EF-2404631E6819}" sibTransId="{2E1D8A0C-7A41-4516-A689-B80A0CEFFCCA}"/>
    <dgm:cxn modelId="{C0B4DCB1-68D1-416D-B87B-B3F22B1AA068}" srcId="{3115E6C8-B6E4-4118-89B7-30D91BB8214B}" destId="{A3944503-CA0D-4A7E-9605-192E512E167D}" srcOrd="0" destOrd="0" parTransId="{8A4DD8E0-E56A-4F13-AB4A-E2DD68015531}" sibTransId="{0937F2F2-11F0-40E4-AE1B-540A730E0B1F}"/>
    <dgm:cxn modelId="{3D0B6912-6147-4034-BA87-ECE062ECF8D3}" srcId="{29251B08-E1D7-4256-9E87-6FBB36B3CA16}" destId="{70BE7F47-91F7-4695-A3E7-1CCCA083CEC9}" srcOrd="1" destOrd="0" parTransId="{5BA4D52C-A232-46D7-ABC0-4907C0640C36}" sibTransId="{8CF97E72-EA64-4E00-8E10-19CBBBD813E3}"/>
    <dgm:cxn modelId="{4B059403-C06D-45A5-AF08-B8919F8F4083}" type="presOf" srcId="{29251B08-E1D7-4256-9E87-6FBB36B3CA16}" destId="{6298BCBC-8424-4A86-BA14-109C34385F3D}" srcOrd="0" destOrd="0" presId="urn:microsoft.com/office/officeart/2005/8/layout/chevron2"/>
    <dgm:cxn modelId="{30B07054-BF2E-43FE-8B1B-9A5B4DD4AACE}" type="presOf" srcId="{70BE7F47-91F7-4695-A3E7-1CCCA083CEC9}" destId="{9DF4E565-A69F-462A-A63A-E349E6BDA047}" srcOrd="0" destOrd="0" presId="urn:microsoft.com/office/officeart/2005/8/layout/chevron2"/>
    <dgm:cxn modelId="{B27A6ACE-5F7A-498A-BBE0-83BB817FC347}" type="presOf" srcId="{93A9F8DD-DBD0-4B1F-BF85-29CF9196E7DF}" destId="{873C6C74-450E-4B21-8AEB-2E4D5267F2A0}" srcOrd="0" destOrd="0" presId="urn:microsoft.com/office/officeart/2005/8/layout/chevron2"/>
    <dgm:cxn modelId="{1CD48FE8-E36E-45BF-AC50-DEE31407432B}" srcId="{70BE7F47-91F7-4695-A3E7-1CCCA083CEC9}" destId="{9BE0A401-A269-425C-944A-A9572BBF9499}" srcOrd="0" destOrd="0" parTransId="{92BFACC1-E328-4670-A19F-00131409D942}" sibTransId="{6E4BFC9B-8E96-4890-A6AD-ECA8759F1FBC}"/>
    <dgm:cxn modelId="{B1D8D975-A799-4C60-ADD7-9D29E98EF129}" type="presOf" srcId="{9BE0A401-A269-425C-944A-A9572BBF9499}" destId="{CD6951F9-F3F6-4644-A38D-69C9ABFBE1E7}" srcOrd="0" destOrd="0" presId="urn:microsoft.com/office/officeart/2005/8/layout/chevron2"/>
    <dgm:cxn modelId="{18B9E2F6-1C98-410C-9A15-6ABA800FA5EC}" type="presOf" srcId="{750C8303-DEEF-49C2-B5E5-88F1ABD42A89}" destId="{873C6C74-450E-4B21-8AEB-2E4D5267F2A0}" srcOrd="0" destOrd="1" presId="urn:microsoft.com/office/officeart/2005/8/layout/chevron2"/>
    <dgm:cxn modelId="{A587E2A0-4890-4D9F-A6E1-FD0AB38B8CAB}" type="presOf" srcId="{9C7597DC-20A0-4DD5-AB60-AC150975548F}" destId="{91EFC7C6-B9EF-40F6-A631-74D83DE3258D}" srcOrd="0" destOrd="0" presId="urn:microsoft.com/office/officeart/2005/8/layout/chevron2"/>
    <dgm:cxn modelId="{9E7A03B8-766D-4DE4-AEA5-7693854CB674}" type="presParOf" srcId="{6298BCBC-8424-4A86-BA14-109C34385F3D}" destId="{9F1845FB-6E0B-4B01-B9E9-00460BB2EF13}" srcOrd="0" destOrd="0" presId="urn:microsoft.com/office/officeart/2005/8/layout/chevron2"/>
    <dgm:cxn modelId="{5D8B4008-4B22-4FE2-9D8B-C973DBFF0118}" type="presParOf" srcId="{9F1845FB-6E0B-4B01-B9E9-00460BB2EF13}" destId="{91EFC7C6-B9EF-40F6-A631-74D83DE3258D}" srcOrd="0" destOrd="0" presId="urn:microsoft.com/office/officeart/2005/8/layout/chevron2"/>
    <dgm:cxn modelId="{DF13ADBB-2A00-4D30-9081-604EC43E15FB}" type="presParOf" srcId="{9F1845FB-6E0B-4B01-B9E9-00460BB2EF13}" destId="{873C6C74-450E-4B21-8AEB-2E4D5267F2A0}" srcOrd="1" destOrd="0" presId="urn:microsoft.com/office/officeart/2005/8/layout/chevron2"/>
    <dgm:cxn modelId="{94D59553-BE8E-4604-BE24-C005744FEF9B}" type="presParOf" srcId="{6298BCBC-8424-4A86-BA14-109C34385F3D}" destId="{EDB1C4DB-7F13-4307-B6F1-8829F4D99AD0}" srcOrd="1" destOrd="0" presId="urn:microsoft.com/office/officeart/2005/8/layout/chevron2"/>
    <dgm:cxn modelId="{C7653797-A56A-4026-A4B2-EC0416059B86}" type="presParOf" srcId="{6298BCBC-8424-4A86-BA14-109C34385F3D}" destId="{1B402E2E-C585-4B47-9CDD-12763677829F}" srcOrd="2" destOrd="0" presId="urn:microsoft.com/office/officeart/2005/8/layout/chevron2"/>
    <dgm:cxn modelId="{1BDA9183-BB76-48B1-BA1D-9DCAE6148D70}" type="presParOf" srcId="{1B402E2E-C585-4B47-9CDD-12763677829F}" destId="{9DF4E565-A69F-462A-A63A-E349E6BDA047}" srcOrd="0" destOrd="0" presId="urn:microsoft.com/office/officeart/2005/8/layout/chevron2"/>
    <dgm:cxn modelId="{27D1BF16-427B-42DA-AF21-E5F82D6BDAA4}" type="presParOf" srcId="{1B402E2E-C585-4B47-9CDD-12763677829F}" destId="{CD6951F9-F3F6-4644-A38D-69C9ABFBE1E7}" srcOrd="1" destOrd="0" presId="urn:microsoft.com/office/officeart/2005/8/layout/chevron2"/>
    <dgm:cxn modelId="{D95E5099-A267-410B-B656-1FEF9342A6C2}" type="presParOf" srcId="{6298BCBC-8424-4A86-BA14-109C34385F3D}" destId="{51CE682A-A1CC-4285-8009-EDE79C3CA4D7}" srcOrd="3" destOrd="0" presId="urn:microsoft.com/office/officeart/2005/8/layout/chevron2"/>
    <dgm:cxn modelId="{4D0DF897-90AA-4C2C-A05C-8EAE1ED4B32B}" type="presParOf" srcId="{6298BCBC-8424-4A86-BA14-109C34385F3D}" destId="{384DF49E-0EE8-4ACD-841C-047DAD4BB057}" srcOrd="4" destOrd="0" presId="urn:microsoft.com/office/officeart/2005/8/layout/chevron2"/>
    <dgm:cxn modelId="{40570542-76E3-4C69-A4F3-8F049A665DBA}" type="presParOf" srcId="{384DF49E-0EE8-4ACD-841C-047DAD4BB057}" destId="{1AF544AB-480F-4673-B65F-EEE713AC9A03}" srcOrd="0" destOrd="0" presId="urn:microsoft.com/office/officeart/2005/8/layout/chevron2"/>
    <dgm:cxn modelId="{FFA47787-CC3F-4B2E-B167-7C8885EAB482}" type="presParOf" srcId="{384DF49E-0EE8-4ACD-841C-047DAD4BB057}" destId="{15E701C7-7E45-4AB8-84AD-AA742F3C6444}" srcOrd="1" destOrd="0" presId="urn:microsoft.com/office/officeart/2005/8/layout/chevron2"/>
  </dgm:cxnLst>
  <dgm:bg/>
  <dgm:whole/>
</dgm:dataModel>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D28DB1-6B17-4D47-859B-2007E64C78DD}" type="datetimeFigureOut">
              <a:rPr lang="en-US" smtClean="0"/>
              <a:pPr/>
              <a:t>7/13/2011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49917C-BC37-4468-AFAB-965915739F4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D28DB1-6B17-4D47-859B-2007E64C78DD}" type="datetimeFigureOut">
              <a:rPr lang="en-US" smtClean="0"/>
              <a:pPr/>
              <a:t>7/13/2011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49917C-BC37-4468-AFAB-965915739F4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D28DB1-6B17-4D47-859B-2007E64C78DD}" type="datetimeFigureOut">
              <a:rPr lang="en-US" smtClean="0"/>
              <a:pPr/>
              <a:t>7/13/2011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49917C-BC37-4468-AFAB-965915739F4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D28DB1-6B17-4D47-859B-2007E64C78DD}" type="datetimeFigureOut">
              <a:rPr lang="en-US" smtClean="0"/>
              <a:pPr/>
              <a:t>7/13/2011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49917C-BC37-4468-AFAB-965915739F4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D28DB1-6B17-4D47-859B-2007E64C78DD}" type="datetimeFigureOut">
              <a:rPr lang="en-US" smtClean="0"/>
              <a:pPr/>
              <a:t>7/13/2011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49917C-BC37-4468-AFAB-965915739F4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D28DB1-6B17-4D47-859B-2007E64C78DD}" type="datetimeFigureOut">
              <a:rPr lang="en-US" smtClean="0"/>
              <a:pPr/>
              <a:t>7/13/2011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49917C-BC37-4468-AFAB-965915739F4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D28DB1-6B17-4D47-859B-2007E64C78DD}" type="datetimeFigureOut">
              <a:rPr lang="en-US" smtClean="0"/>
              <a:pPr/>
              <a:t>7/13/2011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49917C-BC37-4468-AFAB-965915739F4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D28DB1-6B17-4D47-859B-2007E64C78DD}" type="datetimeFigureOut">
              <a:rPr lang="en-US" smtClean="0"/>
              <a:pPr/>
              <a:t>7/13/2011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49917C-BC37-4468-AFAB-965915739F4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D28DB1-6B17-4D47-859B-2007E64C78DD}" type="datetimeFigureOut">
              <a:rPr lang="en-US" smtClean="0"/>
              <a:pPr/>
              <a:t>7/13/2011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49917C-BC37-4468-AFAB-965915739F4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D28DB1-6B17-4D47-859B-2007E64C78DD}" type="datetimeFigureOut">
              <a:rPr lang="en-US" smtClean="0"/>
              <a:pPr/>
              <a:t>7/13/2011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49917C-BC37-4468-AFAB-965915739F4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D28DB1-6B17-4D47-859B-2007E64C78DD}" type="datetimeFigureOut">
              <a:rPr lang="en-US" smtClean="0"/>
              <a:pPr/>
              <a:t>7/13/2011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49917C-BC37-4468-AFAB-965915739F4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D28DB1-6B17-4D47-859B-2007E64C78DD}" type="datetimeFigureOut">
              <a:rPr lang="en-US" smtClean="0"/>
              <a:pPr/>
              <a:t>7/13/2011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49917C-BC37-4468-AFAB-965915739F4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Cover</a:t>
            </a:r>
            <a:endParaRPr lang="en-US" dirty="0"/>
          </a:p>
        </p:txBody>
      </p:sp>
      <p:sp>
        <p:nvSpPr>
          <p:cNvPr id="3" name="Content Placeholder 2"/>
          <p:cNvSpPr>
            <a:spLocks noGrp="1"/>
          </p:cNvSpPr>
          <p:nvPr>
            <p:ph idx="1"/>
          </p:nvPr>
        </p:nvSpPr>
        <p:spPr/>
        <p:txBody>
          <a:bodyPr/>
          <a:lstStyle/>
          <a:p>
            <a:r>
              <a:rPr lang="en-US" dirty="0" smtClean="0"/>
              <a:t>Include:</a:t>
            </a:r>
          </a:p>
          <a:p>
            <a:r>
              <a:rPr lang="en-US" dirty="0" smtClean="0"/>
              <a:t>You name</a:t>
            </a:r>
          </a:p>
          <a:p>
            <a:r>
              <a:rPr lang="en-US" dirty="0" smtClean="0"/>
              <a:t>Birth date</a:t>
            </a:r>
          </a:p>
          <a:p>
            <a:r>
              <a:rPr lang="en-US" dirty="0" smtClean="0"/>
              <a:t>Birth place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I’m an Expert Magician</a:t>
            </a:r>
            <a:endParaRPr lang="en-US" b="1" dirty="0"/>
          </a:p>
        </p:txBody>
      </p:sp>
      <p:graphicFrame>
        <p:nvGraphicFramePr>
          <p:cNvPr id="4" name="Content Placeholder 3"/>
          <p:cNvGraphicFramePr>
            <a:graphicFrameLocks noGrp="1"/>
          </p:cNvGraphicFramePr>
          <p:nvPr>
            <p:ph idx="1"/>
          </p:nvPr>
        </p:nvGraphicFramePr>
        <p:xfrm>
          <a:off x="457200" y="1600200"/>
          <a:ext cx="8229600" cy="384048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sz="4000" b="1" dirty="0" smtClean="0"/>
                        <a:t>I can do</a:t>
                      </a:r>
                      <a:r>
                        <a:rPr lang="en-US" sz="4000" b="1" baseline="0" dirty="0" smtClean="0"/>
                        <a:t> a magic trick.</a:t>
                      </a:r>
                    </a:p>
                    <a:p>
                      <a:pPr algn="ctr"/>
                      <a:r>
                        <a:rPr lang="en-US" sz="4000" b="1" baseline="0" dirty="0" smtClean="0"/>
                        <a:t>(declarative)</a:t>
                      </a:r>
                      <a:endParaRPr lang="en-US" sz="4000" b="1" dirty="0"/>
                    </a:p>
                  </a:txBody>
                  <a:tcPr/>
                </a:tc>
                <a:tc>
                  <a:txBody>
                    <a:bodyPr/>
                    <a:lstStyle/>
                    <a:p>
                      <a:r>
                        <a:rPr lang="en-US" sz="4000" b="1" dirty="0" smtClean="0"/>
                        <a:t>Can you do any tricks? </a:t>
                      </a:r>
                    </a:p>
                    <a:p>
                      <a:r>
                        <a:rPr lang="en-US" sz="4000" b="1" dirty="0" smtClean="0"/>
                        <a:t>(interrogative)</a:t>
                      </a:r>
                      <a:endParaRPr lang="en-US" sz="4000" b="1" dirty="0"/>
                    </a:p>
                  </a:txBody>
                  <a:tcPr/>
                </a:tc>
              </a:tr>
              <a:tr h="370840">
                <a:tc>
                  <a:txBody>
                    <a:bodyPr/>
                    <a:lstStyle/>
                    <a:p>
                      <a:r>
                        <a:rPr lang="en-US" sz="4000" b="1" dirty="0" smtClean="0"/>
                        <a:t>Try</a:t>
                      </a:r>
                      <a:r>
                        <a:rPr lang="en-US" sz="4000" b="1" baseline="0" dirty="0" smtClean="0"/>
                        <a:t> it yourself. </a:t>
                      </a:r>
                    </a:p>
                    <a:p>
                      <a:r>
                        <a:rPr lang="en-US" sz="4000" b="1" baseline="0" dirty="0" smtClean="0"/>
                        <a:t>(imperative)</a:t>
                      </a:r>
                      <a:endParaRPr lang="en-US" sz="4000" b="1" dirty="0"/>
                    </a:p>
                  </a:txBody>
                  <a:tcPr/>
                </a:tc>
                <a:tc>
                  <a:txBody>
                    <a:bodyPr/>
                    <a:lstStyle/>
                    <a:p>
                      <a:r>
                        <a:rPr lang="en-US" sz="4000" b="1" dirty="0" smtClean="0"/>
                        <a:t>What an</a:t>
                      </a:r>
                      <a:r>
                        <a:rPr lang="en-US" sz="4000" b="1" baseline="0" dirty="0" smtClean="0"/>
                        <a:t> amazing trick!</a:t>
                      </a:r>
                    </a:p>
                    <a:p>
                      <a:r>
                        <a:rPr lang="en-US" sz="4000" b="1" baseline="0" dirty="0" smtClean="0"/>
                        <a:t>(exclamatory)</a:t>
                      </a:r>
                      <a:endParaRPr lang="en-US" sz="4000" b="1"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Pets</a:t>
            </a:r>
            <a:endParaRPr lang="en-US" dirty="0"/>
          </a:p>
        </p:txBody>
      </p:sp>
      <p:sp>
        <p:nvSpPr>
          <p:cNvPr id="3" name="Content Placeholder 2"/>
          <p:cNvSpPr>
            <a:spLocks noGrp="1"/>
          </p:cNvSpPr>
          <p:nvPr>
            <p:ph idx="1"/>
          </p:nvPr>
        </p:nvSpPr>
        <p:spPr/>
        <p:txBody>
          <a:bodyPr/>
          <a:lstStyle/>
          <a:p>
            <a:r>
              <a:rPr lang="en-US" dirty="0" smtClean="0"/>
              <a:t>Write about pets you have or would like to have.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Pets</a:t>
            </a:r>
            <a:endParaRPr lang="en-US" dirty="0"/>
          </a:p>
        </p:txBody>
      </p:sp>
      <p:sp>
        <p:nvSpPr>
          <p:cNvPr id="3" name="Content Placeholder 2"/>
          <p:cNvSpPr>
            <a:spLocks noGrp="1"/>
          </p:cNvSpPr>
          <p:nvPr>
            <p:ph idx="1"/>
          </p:nvPr>
        </p:nvSpPr>
        <p:spPr>
          <a:xfrm>
            <a:off x="457200" y="1371600"/>
            <a:ext cx="8229600" cy="4754563"/>
          </a:xfrm>
        </p:spPr>
        <p:txBody>
          <a:bodyPr/>
          <a:lstStyle/>
          <a:p>
            <a:pPr>
              <a:buNone/>
            </a:pPr>
            <a:r>
              <a:rPr lang="en-US" dirty="0" smtClean="0"/>
              <a:t>We have three dogs:</a:t>
            </a:r>
          </a:p>
          <a:p>
            <a:r>
              <a:rPr lang="en-US" dirty="0" smtClean="0"/>
              <a:t>Peach is an Old English Sheepdog. She is big, but friendly. </a:t>
            </a:r>
          </a:p>
          <a:p>
            <a:pPr>
              <a:buNone/>
            </a:pPr>
            <a:r>
              <a:rPr lang="en-US" dirty="0"/>
              <a:t> </a:t>
            </a:r>
            <a:endParaRPr lang="en-US" dirty="0" smtClean="0"/>
          </a:p>
          <a:p>
            <a:pPr>
              <a:buNone/>
            </a:pPr>
            <a:r>
              <a:rPr lang="en-US" dirty="0" smtClean="0"/>
              <a:t>Amy is a Springer Spaniel. She is the oldest.</a:t>
            </a:r>
          </a:p>
          <a:p>
            <a:r>
              <a:rPr lang="en-US" dirty="0" smtClean="0"/>
              <a:t>Freckles is also a Springer Spaniel. </a:t>
            </a:r>
          </a:p>
          <a:p>
            <a:r>
              <a:rPr lang="en-US" dirty="0" smtClean="0"/>
              <a:t>He is the youngest. </a:t>
            </a:r>
          </a:p>
          <a:p>
            <a:r>
              <a:rPr lang="en-US" dirty="0" smtClean="0"/>
              <a:t>He likes to play fetch and collect sticks. </a:t>
            </a:r>
          </a:p>
          <a:p>
            <a:endParaRPr lang="en-US" dirty="0"/>
          </a:p>
        </p:txBody>
      </p:sp>
      <p:pic>
        <p:nvPicPr>
          <p:cNvPr id="4" name="Picture 3" descr="sheepdog.jpg"/>
          <p:cNvPicPr>
            <a:picLocks noChangeAspect="1"/>
          </p:cNvPicPr>
          <p:nvPr/>
        </p:nvPicPr>
        <p:blipFill>
          <a:blip r:embed="rId2"/>
          <a:stretch>
            <a:fillRect/>
          </a:stretch>
        </p:blipFill>
        <p:spPr>
          <a:xfrm>
            <a:off x="3276600" y="2514600"/>
            <a:ext cx="1295400" cy="1052513"/>
          </a:xfrm>
          <a:prstGeom prst="rect">
            <a:avLst/>
          </a:prstGeom>
        </p:spPr>
      </p:pic>
      <p:pic>
        <p:nvPicPr>
          <p:cNvPr id="5" name="Picture 4" descr="springer.jpg"/>
          <p:cNvPicPr>
            <a:picLocks noChangeAspect="1"/>
          </p:cNvPicPr>
          <p:nvPr/>
        </p:nvPicPr>
        <p:blipFill>
          <a:blip r:embed="rId3"/>
          <a:stretch>
            <a:fillRect/>
          </a:stretch>
        </p:blipFill>
        <p:spPr>
          <a:xfrm>
            <a:off x="6553200" y="4419600"/>
            <a:ext cx="1524000" cy="1143000"/>
          </a:xfrm>
          <a:prstGeom prst="rect">
            <a:avLst/>
          </a:prstGeom>
        </p:spPr>
      </p:pic>
      <p:pic>
        <p:nvPicPr>
          <p:cNvPr id="6" name="Picture 5" descr="springer 2.jpg"/>
          <p:cNvPicPr>
            <a:picLocks noChangeAspect="1"/>
          </p:cNvPicPr>
          <p:nvPr/>
        </p:nvPicPr>
        <p:blipFill>
          <a:blip r:embed="rId4"/>
          <a:stretch>
            <a:fillRect/>
          </a:stretch>
        </p:blipFill>
        <p:spPr>
          <a:xfrm>
            <a:off x="6172200" y="2590800"/>
            <a:ext cx="1524000" cy="114300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Places</a:t>
            </a:r>
            <a:endParaRPr lang="en-US" dirty="0"/>
          </a:p>
        </p:txBody>
      </p:sp>
      <p:sp>
        <p:nvSpPr>
          <p:cNvPr id="3" name="Content Placeholder 2"/>
          <p:cNvSpPr>
            <a:spLocks noGrp="1"/>
          </p:cNvSpPr>
          <p:nvPr>
            <p:ph idx="1"/>
          </p:nvPr>
        </p:nvSpPr>
        <p:spPr/>
        <p:txBody>
          <a:bodyPr/>
          <a:lstStyle/>
          <a:p>
            <a:pPr>
              <a:buNone/>
            </a:pPr>
            <a:r>
              <a:rPr lang="en-US" dirty="0" smtClean="0"/>
              <a:t>You may write about places:</a:t>
            </a:r>
          </a:p>
          <a:p>
            <a:r>
              <a:rPr lang="en-US" dirty="0" smtClean="0"/>
              <a:t>You’ve lived</a:t>
            </a:r>
          </a:p>
          <a:p>
            <a:r>
              <a:rPr lang="en-US" dirty="0" smtClean="0"/>
              <a:t>You’ve visited</a:t>
            </a:r>
          </a:p>
          <a:p>
            <a:r>
              <a:rPr lang="en-US" dirty="0" smtClean="0"/>
              <a:t>You’d like to go</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Places We’ve Lived</a:t>
            </a:r>
            <a:endParaRPr lang="en-US" dirty="0"/>
          </a:p>
        </p:txBody>
      </p:sp>
      <p:sp>
        <p:nvSpPr>
          <p:cNvPr id="5" name="Content Placeholder 4"/>
          <p:cNvSpPr>
            <a:spLocks noGrp="1"/>
          </p:cNvSpPr>
          <p:nvPr>
            <p:ph idx="1"/>
          </p:nvPr>
        </p:nvSpPr>
        <p:spPr/>
        <p:txBody>
          <a:bodyPr/>
          <a:lstStyle/>
          <a:p>
            <a:pPr>
              <a:buNone/>
            </a:pPr>
            <a:r>
              <a:rPr lang="en-US" dirty="0" smtClean="0"/>
              <a:t>		My husband was in the </a:t>
            </a:r>
            <a:r>
              <a:rPr lang="en-US" smtClean="0"/>
              <a:t>Air Force, </a:t>
            </a:r>
            <a:r>
              <a:rPr lang="en-US" dirty="0" smtClean="0"/>
              <a:t>so we moved every three or four years. I have lived in: Mississippi, Nebraska, Washington, Virginia, Ohio and Georgia. My favorite is Georgia because I love teaching at Starling. </a:t>
            </a:r>
          </a:p>
          <a:p>
            <a:pPr>
              <a:buNone/>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Happy Memories</a:t>
            </a:r>
            <a:endParaRPr lang="en-US" dirty="0"/>
          </a:p>
        </p:txBody>
      </p:sp>
      <p:sp>
        <p:nvSpPr>
          <p:cNvPr id="3" name="Content Placeholder 2"/>
          <p:cNvSpPr>
            <a:spLocks noGrp="1"/>
          </p:cNvSpPr>
          <p:nvPr>
            <p:ph idx="1"/>
          </p:nvPr>
        </p:nvSpPr>
        <p:spPr/>
        <p:txBody>
          <a:bodyPr/>
          <a:lstStyle/>
          <a:p>
            <a:r>
              <a:rPr lang="en-US" dirty="0" smtClean="0"/>
              <a:t>Show pictures of happy times.</a:t>
            </a:r>
          </a:p>
          <a:p>
            <a:r>
              <a:rPr lang="en-US" dirty="0" smtClean="0"/>
              <a:t>Write a caption telling about the picture.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a:t>
            </a:r>
            <a:endParaRPr lang="en-US" dirty="0"/>
          </a:p>
        </p:txBody>
      </p:sp>
      <p:sp>
        <p:nvSpPr>
          <p:cNvPr id="3" name="Content Placeholder 2"/>
          <p:cNvSpPr>
            <a:spLocks noGrp="1"/>
          </p:cNvSpPr>
          <p:nvPr>
            <p:ph idx="1"/>
          </p:nvPr>
        </p:nvSpPr>
        <p:spPr/>
        <p:txBody>
          <a:bodyPr/>
          <a:lstStyle/>
          <a:p>
            <a:r>
              <a:rPr lang="en-US" dirty="0" smtClean="0"/>
              <a:t>Write about schools you have attended or favorite teachers. </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 Activities</a:t>
            </a:r>
            <a:endParaRPr lang="en-US" dirty="0"/>
          </a:p>
        </p:txBody>
      </p:sp>
      <p:sp>
        <p:nvSpPr>
          <p:cNvPr id="3" name="Content Placeholder 2"/>
          <p:cNvSpPr>
            <a:spLocks noGrp="1"/>
          </p:cNvSpPr>
          <p:nvPr>
            <p:ph idx="1"/>
          </p:nvPr>
        </p:nvSpPr>
        <p:spPr/>
        <p:txBody>
          <a:bodyPr/>
          <a:lstStyle/>
          <a:p>
            <a:pPr>
              <a:buNone/>
            </a:pPr>
            <a:r>
              <a:rPr lang="en-US" dirty="0" smtClean="0"/>
              <a:t>Write about:</a:t>
            </a:r>
          </a:p>
          <a:p>
            <a:r>
              <a:rPr lang="en-US" dirty="0" smtClean="0"/>
              <a:t>Hobbies</a:t>
            </a:r>
          </a:p>
          <a:p>
            <a:r>
              <a:rPr lang="en-US" dirty="0" smtClean="0"/>
              <a:t>Clubs</a:t>
            </a:r>
          </a:p>
          <a:p>
            <a:r>
              <a:rPr lang="en-US" dirty="0" smtClean="0"/>
              <a:t>sports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85800"/>
            <a:ext cx="7772400" cy="1470025"/>
          </a:xfrm>
        </p:spPr>
        <p:txBody>
          <a:bodyPr/>
          <a:lstStyle/>
          <a:p>
            <a:r>
              <a:rPr lang="en-US" dirty="0" smtClean="0"/>
              <a:t>ME BOOK</a:t>
            </a:r>
            <a:endParaRPr lang="en-US" dirty="0"/>
          </a:p>
        </p:txBody>
      </p:sp>
      <p:sp>
        <p:nvSpPr>
          <p:cNvPr id="3" name="Subtitle 2"/>
          <p:cNvSpPr>
            <a:spLocks noGrp="1"/>
          </p:cNvSpPr>
          <p:nvPr>
            <p:ph type="subTitle" idx="1"/>
          </p:nvPr>
        </p:nvSpPr>
        <p:spPr>
          <a:xfrm>
            <a:off x="1219200" y="4114800"/>
            <a:ext cx="6400800" cy="1752600"/>
          </a:xfrm>
        </p:spPr>
        <p:txBody>
          <a:bodyPr/>
          <a:lstStyle/>
          <a:p>
            <a:r>
              <a:rPr lang="en-US" dirty="0" smtClean="0">
                <a:solidFill>
                  <a:schemeClr val="tx1"/>
                </a:solidFill>
              </a:rPr>
              <a:t>By Dr. </a:t>
            </a:r>
            <a:r>
              <a:rPr lang="en-US" dirty="0" err="1" smtClean="0">
                <a:solidFill>
                  <a:schemeClr val="tx1"/>
                </a:solidFill>
              </a:rPr>
              <a:t>Sturgill</a:t>
            </a:r>
            <a:endParaRPr lang="en-US" dirty="0" smtClean="0">
              <a:solidFill>
                <a:schemeClr val="tx1"/>
              </a:solidFill>
            </a:endParaRPr>
          </a:p>
          <a:p>
            <a:r>
              <a:rPr lang="en-US" dirty="0" smtClean="0">
                <a:solidFill>
                  <a:schemeClr val="tx1"/>
                </a:solidFill>
              </a:rPr>
              <a:t>I was born on January 9 in Mississippi. </a:t>
            </a:r>
          </a:p>
          <a:p>
            <a:endParaRPr lang="en-US" dirty="0"/>
          </a:p>
        </p:txBody>
      </p:sp>
      <p:pic>
        <p:nvPicPr>
          <p:cNvPr id="17410" name="Picture 2" descr="http://www.gerberlife.com/gl/view/images/landing/kid_with_blanket.jpg"/>
          <p:cNvPicPr>
            <a:picLocks noChangeAspect="1" noChangeArrowheads="1"/>
          </p:cNvPicPr>
          <p:nvPr/>
        </p:nvPicPr>
        <p:blipFill>
          <a:blip r:embed="rId2"/>
          <a:srcRect/>
          <a:stretch>
            <a:fillRect/>
          </a:stretch>
        </p:blipFill>
        <p:spPr bwMode="auto">
          <a:xfrm>
            <a:off x="3048000" y="2057400"/>
            <a:ext cx="2809875" cy="2124075"/>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Bio-poem</a:t>
            </a:r>
            <a:endParaRPr lang="en-US" dirty="0"/>
          </a:p>
        </p:txBody>
      </p:sp>
      <p:sp>
        <p:nvSpPr>
          <p:cNvPr id="3" name="Content Placeholder 2"/>
          <p:cNvSpPr>
            <a:spLocks noGrp="1"/>
          </p:cNvSpPr>
          <p:nvPr>
            <p:ph idx="1"/>
          </p:nvPr>
        </p:nvSpPr>
        <p:spPr/>
        <p:txBody>
          <a:bodyPr>
            <a:normAutofit fontScale="77500" lnSpcReduction="20000"/>
          </a:bodyPr>
          <a:lstStyle/>
          <a:p>
            <a:r>
              <a:rPr lang="en-US" i="1" dirty="0" smtClean="0"/>
              <a:t>(First name)- </a:t>
            </a:r>
            <a:endParaRPr lang="en-US" dirty="0" smtClean="0"/>
          </a:p>
          <a:p>
            <a:r>
              <a:rPr lang="en-US" i="1" dirty="0" smtClean="0"/>
              <a:t>(Four adjectives that describe the person) </a:t>
            </a:r>
            <a:endParaRPr lang="en-US" dirty="0" smtClean="0"/>
          </a:p>
          <a:p>
            <a:r>
              <a:rPr lang="en-US" i="1" dirty="0" smtClean="0"/>
              <a:t>Son or Daughter of (your parents names) </a:t>
            </a:r>
            <a:endParaRPr lang="en-US" dirty="0" smtClean="0"/>
          </a:p>
          <a:p>
            <a:r>
              <a:rPr lang="en-US" i="1" dirty="0" smtClean="0"/>
              <a:t>Lover of (three different things that the person loves) </a:t>
            </a:r>
            <a:endParaRPr lang="en-US" dirty="0" smtClean="0"/>
          </a:p>
          <a:p>
            <a:r>
              <a:rPr lang="en-US" i="1" dirty="0" smtClean="0"/>
              <a:t>Who feels (three different feelings </a:t>
            </a:r>
            <a:r>
              <a:rPr lang="en-US" b="1" i="1" dirty="0" smtClean="0"/>
              <a:t>and</a:t>
            </a:r>
            <a:r>
              <a:rPr lang="en-US" i="1" dirty="0" smtClean="0"/>
              <a:t> when or where they are felt) </a:t>
            </a:r>
            <a:endParaRPr lang="en-US" dirty="0" smtClean="0"/>
          </a:p>
          <a:p>
            <a:r>
              <a:rPr lang="en-US" i="1" dirty="0" smtClean="0"/>
              <a:t>Who gives (three different things the person gives) </a:t>
            </a:r>
            <a:endParaRPr lang="en-US" dirty="0" smtClean="0"/>
          </a:p>
          <a:p>
            <a:r>
              <a:rPr lang="en-US" i="1" dirty="0" smtClean="0"/>
              <a:t>Who fears (three different fears the person has) </a:t>
            </a:r>
            <a:endParaRPr lang="en-US" dirty="0" smtClean="0"/>
          </a:p>
          <a:p>
            <a:r>
              <a:rPr lang="en-US" i="1" dirty="0" smtClean="0"/>
              <a:t>Who would like to see (three different things the person would like to see) </a:t>
            </a:r>
            <a:endParaRPr lang="en-US" dirty="0" smtClean="0"/>
          </a:p>
          <a:p>
            <a:r>
              <a:rPr lang="en-US" i="1" dirty="0" smtClean="0"/>
              <a:t>Who lives (a brief description of where the person lives) </a:t>
            </a:r>
            <a:endParaRPr lang="en-US" dirty="0" smtClean="0"/>
          </a:p>
          <a:p>
            <a:r>
              <a:rPr lang="en-US" i="1" dirty="0" smtClean="0"/>
              <a:t>-(last name) </a:t>
            </a:r>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09600"/>
            <a:ext cx="8229600" cy="5562600"/>
          </a:xfrm>
        </p:spPr>
        <p:txBody>
          <a:bodyPr>
            <a:normAutofit/>
          </a:bodyPr>
          <a:lstStyle/>
          <a:p>
            <a:r>
              <a:rPr lang="en-US" sz="2400" dirty="0" smtClean="0"/>
              <a:t>Kim</a:t>
            </a:r>
            <a:br>
              <a:rPr lang="en-US" sz="2400" dirty="0" smtClean="0"/>
            </a:br>
            <a:r>
              <a:rPr lang="en-US" sz="2400" dirty="0" smtClean="0"/>
              <a:t>Friendly, patient, happy, smart</a:t>
            </a:r>
            <a:br>
              <a:rPr lang="en-US" sz="2400" dirty="0" smtClean="0"/>
            </a:br>
            <a:r>
              <a:rPr lang="en-US" sz="2400" dirty="0" smtClean="0"/>
              <a:t>Daughter of Rick and Mary</a:t>
            </a:r>
            <a:br>
              <a:rPr lang="en-US" sz="2400" dirty="0" smtClean="0"/>
            </a:br>
            <a:r>
              <a:rPr lang="en-US" sz="2400" dirty="0" smtClean="0"/>
              <a:t>Lover of children, dogs, ice cream</a:t>
            </a:r>
            <a:br>
              <a:rPr lang="en-US" sz="2400" dirty="0" smtClean="0"/>
            </a:br>
            <a:r>
              <a:rPr lang="en-US" sz="2400" dirty="0" smtClean="0"/>
              <a:t>Who feels</a:t>
            </a:r>
            <a:r>
              <a:rPr lang="en-US" sz="2400" i="1" dirty="0" smtClean="0"/>
              <a:t> relaxed with friends, happy on holidays, and loved by family</a:t>
            </a:r>
            <a:r>
              <a:rPr lang="en-US" sz="2400" dirty="0" smtClean="0"/>
              <a:t/>
            </a:r>
            <a:br>
              <a:rPr lang="en-US" sz="2400" dirty="0" smtClean="0"/>
            </a:br>
            <a:r>
              <a:rPr lang="en-US" sz="2400" i="1" dirty="0" smtClean="0"/>
              <a:t>Who gives love, patience, and encouragement</a:t>
            </a:r>
            <a:r>
              <a:rPr lang="en-US" sz="2400" dirty="0" smtClean="0"/>
              <a:t/>
            </a:r>
            <a:br>
              <a:rPr lang="en-US" sz="2400" dirty="0" smtClean="0"/>
            </a:br>
            <a:r>
              <a:rPr lang="en-US" sz="2400" i="1" dirty="0" smtClean="0"/>
              <a:t>Who fears loosing a parent, snakes, and mice</a:t>
            </a:r>
            <a:r>
              <a:rPr lang="en-US" sz="2400" dirty="0" smtClean="0"/>
              <a:t/>
            </a:r>
            <a:br>
              <a:rPr lang="en-US" sz="2400" dirty="0" smtClean="0"/>
            </a:br>
            <a:r>
              <a:rPr lang="en-US" sz="2400" i="1" dirty="0" smtClean="0"/>
              <a:t>Who would like to see her students pass the CRCT, Europe, and her grandson, Noah.</a:t>
            </a:r>
            <a:r>
              <a:rPr lang="en-US" sz="2400" dirty="0" smtClean="0"/>
              <a:t/>
            </a:r>
            <a:br>
              <a:rPr lang="en-US" sz="2400" dirty="0" smtClean="0"/>
            </a:br>
            <a:r>
              <a:rPr lang="en-US" sz="2400" i="1" dirty="0" smtClean="0"/>
              <a:t>Who lives in Loganville, GA</a:t>
            </a:r>
            <a:br>
              <a:rPr lang="en-US" sz="2400" i="1" dirty="0" smtClean="0"/>
            </a:br>
            <a:r>
              <a:rPr lang="en-US" sz="2400" i="1" dirty="0" err="1" smtClean="0"/>
              <a:t>Sturgill</a:t>
            </a:r>
            <a:r>
              <a:rPr lang="en-US" sz="2400" dirty="0" smtClean="0"/>
              <a:t/>
            </a:r>
            <a:br>
              <a:rPr lang="en-US" sz="2400" dirty="0" smtClean="0"/>
            </a:br>
            <a:r>
              <a:rPr lang="en-US" sz="2400" dirty="0" smtClean="0"/>
              <a:t/>
            </a:r>
            <a:br>
              <a:rPr lang="en-US" sz="2400" dirty="0" smtClean="0"/>
            </a:br>
            <a:endParaRPr 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762000"/>
            <a:ext cx="7772400" cy="688975"/>
          </a:xfrm>
        </p:spPr>
        <p:txBody>
          <a:bodyPr>
            <a:normAutofit fontScale="90000"/>
          </a:bodyPr>
          <a:lstStyle/>
          <a:p>
            <a:r>
              <a:rPr lang="en-US" dirty="0" smtClean="0"/>
              <a:t/>
            </a:r>
            <a:br>
              <a:rPr lang="en-US" dirty="0" smtClean="0"/>
            </a:br>
            <a:r>
              <a:rPr lang="en-US" dirty="0" smtClean="0"/>
              <a:t>Name Poem</a:t>
            </a:r>
            <a:br>
              <a:rPr lang="en-US" dirty="0" smtClean="0"/>
            </a:br>
            <a:endParaRPr lang="en-US" dirty="0"/>
          </a:p>
        </p:txBody>
      </p:sp>
      <p:sp>
        <p:nvSpPr>
          <p:cNvPr id="3" name="Subtitle 2"/>
          <p:cNvSpPr>
            <a:spLocks noGrp="1"/>
          </p:cNvSpPr>
          <p:nvPr>
            <p:ph type="subTitle" idx="1"/>
          </p:nvPr>
        </p:nvSpPr>
        <p:spPr>
          <a:xfrm>
            <a:off x="1371600" y="1981200"/>
            <a:ext cx="6400800" cy="3657600"/>
          </a:xfrm>
        </p:spPr>
        <p:txBody>
          <a:bodyPr>
            <a:normAutofit/>
          </a:bodyPr>
          <a:lstStyle/>
          <a:p>
            <a:r>
              <a:rPr lang="en-US" dirty="0" smtClean="0">
                <a:solidFill>
                  <a:schemeClr val="tx1"/>
                </a:solidFill>
              </a:rPr>
              <a:t>The title should be your name.</a:t>
            </a:r>
          </a:p>
          <a:p>
            <a:r>
              <a:rPr lang="en-US" dirty="0" smtClean="0">
                <a:solidFill>
                  <a:schemeClr val="tx1"/>
                </a:solidFill>
              </a:rPr>
              <a:t>Write each letter of the name vertically.</a:t>
            </a:r>
          </a:p>
          <a:p>
            <a:r>
              <a:rPr lang="en-US" dirty="0" smtClean="0">
                <a:solidFill>
                  <a:schemeClr val="tx1"/>
                </a:solidFill>
              </a:rPr>
              <a:t>Write a word that begins with each letter. Choose words that describe the person. </a:t>
            </a:r>
            <a:endParaRPr lang="en-US"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KIMBERLY</a:t>
            </a:r>
            <a:endParaRPr lang="en-US" dirty="0"/>
          </a:p>
        </p:txBody>
      </p:sp>
      <p:sp>
        <p:nvSpPr>
          <p:cNvPr id="4" name="TextBox 3"/>
          <p:cNvSpPr txBox="1"/>
          <p:nvPr/>
        </p:nvSpPr>
        <p:spPr>
          <a:xfrm>
            <a:off x="2971800" y="1371600"/>
            <a:ext cx="3505200" cy="6155531"/>
          </a:xfrm>
          <a:prstGeom prst="rect">
            <a:avLst/>
          </a:prstGeom>
          <a:noFill/>
        </p:spPr>
        <p:txBody>
          <a:bodyPr wrap="square" rtlCol="0">
            <a:spAutoFit/>
          </a:bodyPr>
          <a:lstStyle/>
          <a:p>
            <a:pPr>
              <a:lnSpc>
                <a:spcPct val="150000"/>
              </a:lnSpc>
            </a:pPr>
            <a:r>
              <a:rPr lang="en-US" sz="2800" dirty="0" smtClean="0">
                <a:latin typeface="Times New Roman" pitchFamily="18" charset="0"/>
                <a:cs typeface="Times New Roman" pitchFamily="18" charset="0"/>
              </a:rPr>
              <a:t>K</a:t>
            </a:r>
            <a:r>
              <a:rPr lang="en-US" sz="2000" dirty="0" smtClean="0">
                <a:latin typeface="Times New Roman" pitchFamily="18" charset="0"/>
                <a:cs typeface="Times New Roman" pitchFamily="18" charset="0"/>
              </a:rPr>
              <a:t>ind</a:t>
            </a:r>
          </a:p>
          <a:p>
            <a:pPr>
              <a:lnSpc>
                <a:spcPct val="150000"/>
              </a:lnSpc>
            </a:pPr>
            <a:r>
              <a:rPr lang="en-US" sz="2800" dirty="0" smtClean="0">
                <a:latin typeface="Times New Roman" pitchFamily="18" charset="0"/>
                <a:cs typeface="Times New Roman" pitchFamily="18" charset="0"/>
              </a:rPr>
              <a:t>I</a:t>
            </a:r>
            <a:r>
              <a:rPr lang="en-US" sz="2000" dirty="0" smtClean="0">
                <a:latin typeface="Times New Roman" pitchFamily="18" charset="0"/>
                <a:cs typeface="Times New Roman" pitchFamily="18" charset="0"/>
              </a:rPr>
              <a:t>ntelligent</a:t>
            </a:r>
          </a:p>
          <a:p>
            <a:pPr>
              <a:lnSpc>
                <a:spcPct val="150000"/>
              </a:lnSpc>
            </a:pPr>
            <a:r>
              <a:rPr lang="en-US" sz="2800" dirty="0" smtClean="0">
                <a:latin typeface="Times New Roman" pitchFamily="18" charset="0"/>
                <a:cs typeface="Times New Roman" pitchFamily="18" charset="0"/>
              </a:rPr>
              <a:t>M</a:t>
            </a:r>
            <a:r>
              <a:rPr lang="en-US" sz="2000" dirty="0" smtClean="0">
                <a:latin typeface="Times New Roman" pitchFamily="18" charset="0"/>
                <a:cs typeface="Times New Roman" pitchFamily="18" charset="0"/>
              </a:rPr>
              <a:t>other</a:t>
            </a:r>
          </a:p>
          <a:p>
            <a:pPr>
              <a:lnSpc>
                <a:spcPct val="150000"/>
              </a:lnSpc>
            </a:pPr>
            <a:r>
              <a:rPr lang="en-US" sz="2800" dirty="0" smtClean="0">
                <a:latin typeface="Times New Roman" pitchFamily="18" charset="0"/>
                <a:cs typeface="Times New Roman" pitchFamily="18" charset="0"/>
              </a:rPr>
              <a:t>B</a:t>
            </a:r>
            <a:r>
              <a:rPr lang="en-US" sz="2000" dirty="0" smtClean="0">
                <a:latin typeface="Times New Roman" pitchFamily="18" charset="0"/>
                <a:cs typeface="Times New Roman" pitchFamily="18" charset="0"/>
              </a:rPr>
              <a:t>rown-eyed</a:t>
            </a:r>
          </a:p>
          <a:p>
            <a:pPr>
              <a:lnSpc>
                <a:spcPct val="150000"/>
              </a:lnSpc>
            </a:pPr>
            <a:r>
              <a:rPr lang="en-US" sz="2800" dirty="0" smtClean="0">
                <a:latin typeface="Times New Roman" pitchFamily="18" charset="0"/>
                <a:cs typeface="Times New Roman" pitchFamily="18" charset="0"/>
              </a:rPr>
              <a:t>E</a:t>
            </a:r>
            <a:r>
              <a:rPr lang="en-US" sz="2000" dirty="0" smtClean="0">
                <a:latin typeface="Times New Roman" pitchFamily="18" charset="0"/>
                <a:cs typeface="Times New Roman" pitchFamily="18" charset="0"/>
              </a:rPr>
              <a:t>nergetic</a:t>
            </a:r>
          </a:p>
          <a:p>
            <a:pPr>
              <a:lnSpc>
                <a:spcPct val="150000"/>
              </a:lnSpc>
            </a:pPr>
            <a:r>
              <a:rPr lang="en-US" sz="2800" dirty="0" smtClean="0">
                <a:latin typeface="Times New Roman" pitchFamily="18" charset="0"/>
                <a:cs typeface="Times New Roman" pitchFamily="18" charset="0"/>
              </a:rPr>
              <a:t>R</a:t>
            </a:r>
            <a:r>
              <a:rPr lang="en-US" sz="2000" dirty="0" smtClean="0">
                <a:latin typeface="Times New Roman" pitchFamily="18" charset="0"/>
                <a:cs typeface="Times New Roman" pitchFamily="18" charset="0"/>
              </a:rPr>
              <a:t>espectful</a:t>
            </a:r>
          </a:p>
          <a:p>
            <a:pPr>
              <a:lnSpc>
                <a:spcPct val="150000"/>
              </a:lnSpc>
            </a:pPr>
            <a:r>
              <a:rPr lang="en-US" sz="2800" dirty="0" smtClean="0">
                <a:latin typeface="Times New Roman" pitchFamily="18" charset="0"/>
                <a:cs typeface="Times New Roman" pitchFamily="18" charset="0"/>
              </a:rPr>
              <a:t>L</a:t>
            </a:r>
            <a:r>
              <a:rPr lang="en-US" sz="2000" dirty="0" smtClean="0">
                <a:latin typeface="Times New Roman" pitchFamily="18" charset="0"/>
                <a:cs typeface="Times New Roman" pitchFamily="18" charset="0"/>
              </a:rPr>
              <a:t>ovely spirit</a:t>
            </a:r>
          </a:p>
          <a:p>
            <a:pPr>
              <a:lnSpc>
                <a:spcPct val="150000"/>
              </a:lnSpc>
            </a:pPr>
            <a:r>
              <a:rPr lang="en-US" sz="2800" dirty="0" smtClean="0">
                <a:latin typeface="Times New Roman" pitchFamily="18" charset="0"/>
                <a:cs typeface="Times New Roman" pitchFamily="18" charset="0"/>
              </a:rPr>
              <a:t>Y</a:t>
            </a:r>
            <a:r>
              <a:rPr lang="en-US" sz="2000" dirty="0" smtClean="0">
                <a:latin typeface="Times New Roman" pitchFamily="18" charset="0"/>
                <a:cs typeface="Times New Roman" pitchFamily="18" charset="0"/>
              </a:rPr>
              <a:t>oung at heart</a:t>
            </a:r>
          </a:p>
          <a:p>
            <a:endParaRPr lang="en-US" sz="2000" dirty="0" smtClean="0">
              <a:latin typeface="Times New Roman" pitchFamily="18" charset="0"/>
              <a:cs typeface="Times New Roman" pitchFamily="18" charset="0"/>
            </a:endParaRPr>
          </a:p>
          <a:p>
            <a:endParaRPr lang="en-US" sz="2000" dirty="0" smtClean="0">
              <a:latin typeface="Times New Roman" pitchFamily="18" charset="0"/>
              <a:cs typeface="Times New Roman" pitchFamily="18" charset="0"/>
            </a:endParaRPr>
          </a:p>
          <a:p>
            <a:endParaRPr lang="en-US" dirty="0"/>
          </a:p>
        </p:txBody>
      </p:sp>
      <p:pic>
        <p:nvPicPr>
          <p:cNvPr id="31746" name="Picture 2" descr="Bowling is a sport using a heavy ball to knock over bowling pins"/>
          <p:cNvPicPr>
            <a:picLocks noChangeAspect="1" noChangeArrowheads="1"/>
          </p:cNvPicPr>
          <p:nvPr/>
        </p:nvPicPr>
        <p:blipFill>
          <a:blip r:embed="rId2"/>
          <a:srcRect/>
          <a:stretch>
            <a:fillRect/>
          </a:stretch>
        </p:blipFill>
        <p:spPr bwMode="auto">
          <a:xfrm>
            <a:off x="609600" y="2362200"/>
            <a:ext cx="1828800" cy="1828800"/>
          </a:xfrm>
          <a:prstGeom prst="rect">
            <a:avLst/>
          </a:prstGeom>
          <a:noFill/>
        </p:spPr>
      </p:pic>
      <p:pic>
        <p:nvPicPr>
          <p:cNvPr id="31748" name="Picture 4" descr="animals,cartoons,cats,creatures,emotions,happiness,happy,kitties,mammals,nature,smiles,smiling"/>
          <p:cNvPicPr>
            <a:picLocks noChangeAspect="1" noChangeArrowheads="1"/>
          </p:cNvPicPr>
          <p:nvPr/>
        </p:nvPicPr>
        <p:blipFill>
          <a:blip r:embed="rId3"/>
          <a:srcRect/>
          <a:stretch>
            <a:fillRect/>
          </a:stretch>
        </p:blipFill>
        <p:spPr bwMode="auto">
          <a:xfrm>
            <a:off x="5181600" y="1600200"/>
            <a:ext cx="3095625" cy="3095625"/>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Family</a:t>
            </a:r>
            <a:endParaRPr lang="en-US" dirty="0"/>
          </a:p>
        </p:txBody>
      </p:sp>
      <p:sp>
        <p:nvSpPr>
          <p:cNvPr id="3" name="Content Placeholder 2"/>
          <p:cNvSpPr>
            <a:spLocks noGrp="1"/>
          </p:cNvSpPr>
          <p:nvPr>
            <p:ph idx="1"/>
          </p:nvPr>
        </p:nvSpPr>
        <p:spPr/>
        <p:txBody>
          <a:bodyPr/>
          <a:lstStyle/>
          <a:p>
            <a:r>
              <a:rPr lang="en-US" dirty="0" smtClean="0"/>
              <a:t>Tell about your parents, siblings, and extended family. </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My </a:t>
            </a:r>
            <a:r>
              <a:rPr lang="en-US" dirty="0" smtClean="0"/>
              <a:t>family</a:t>
            </a:r>
            <a:endParaRPr lang="en-US" dirty="0"/>
          </a:p>
        </p:txBody>
      </p:sp>
      <p:sp>
        <p:nvSpPr>
          <p:cNvPr id="3" name="Content Placeholder 2"/>
          <p:cNvSpPr>
            <a:spLocks noGrp="1"/>
          </p:cNvSpPr>
          <p:nvPr>
            <p:ph idx="1"/>
          </p:nvPr>
        </p:nvSpPr>
        <p:spPr>
          <a:xfrm>
            <a:off x="457200" y="1295400"/>
            <a:ext cx="8229600" cy="4830763"/>
          </a:xfrm>
        </p:spPr>
        <p:txBody>
          <a:bodyPr>
            <a:normAutofit fontScale="25000" lnSpcReduction="20000"/>
          </a:bodyPr>
          <a:lstStyle/>
          <a:p>
            <a:pPr>
              <a:buNone/>
            </a:pPr>
            <a:r>
              <a:rPr lang="en-US" dirty="0" smtClean="0">
                <a:latin typeface="Times New Roman" pitchFamily="18" charset="0"/>
                <a:cs typeface="Times New Roman" pitchFamily="18" charset="0"/>
              </a:rPr>
              <a:t> </a:t>
            </a:r>
          </a:p>
          <a:p>
            <a:pPr>
              <a:lnSpc>
                <a:spcPct val="170000"/>
              </a:lnSpc>
              <a:buNone/>
            </a:pP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sz="5600" dirty="0" smtClean="0">
                <a:latin typeface="Times New Roman" pitchFamily="18" charset="0"/>
                <a:cs typeface="Times New Roman" pitchFamily="18" charset="0"/>
              </a:rPr>
              <a:t>As </a:t>
            </a:r>
            <a:r>
              <a:rPr lang="en-US" sz="5600" dirty="0" smtClean="0">
                <a:latin typeface="Times New Roman" pitchFamily="18" charset="0"/>
                <a:cs typeface="Times New Roman" pitchFamily="18" charset="0"/>
              </a:rPr>
              <a:t>a child, four family members lived in my house. </a:t>
            </a:r>
          </a:p>
          <a:p>
            <a:pPr>
              <a:lnSpc>
                <a:spcPct val="170000"/>
              </a:lnSpc>
              <a:buNone/>
            </a:pPr>
            <a:r>
              <a:rPr lang="en-US" sz="5600" dirty="0" smtClean="0">
                <a:latin typeface="Times New Roman" pitchFamily="18" charset="0"/>
                <a:cs typeface="Times New Roman" pitchFamily="18" charset="0"/>
              </a:rPr>
              <a:t> </a:t>
            </a:r>
            <a:r>
              <a:rPr lang="en-US" sz="5600" dirty="0" smtClean="0">
                <a:latin typeface="Times New Roman" pitchFamily="18" charset="0"/>
                <a:cs typeface="Times New Roman" pitchFamily="18" charset="0"/>
              </a:rPr>
              <a:t>           Mary</a:t>
            </a:r>
            <a:r>
              <a:rPr lang="en-US" sz="5600" dirty="0" smtClean="0">
                <a:latin typeface="Times New Roman" pitchFamily="18" charset="0"/>
                <a:cs typeface="Times New Roman" pitchFamily="18" charset="0"/>
              </a:rPr>
              <a:t>, my mother, worked as a legal secretary for a law firm. She organized street dances and </a:t>
            </a:r>
            <a:r>
              <a:rPr lang="en-US" sz="5600" dirty="0" smtClean="0">
                <a:latin typeface="Times New Roman" pitchFamily="18" charset="0"/>
                <a:cs typeface="Times New Roman" pitchFamily="18" charset="0"/>
              </a:rPr>
              <a:t>beach parties </a:t>
            </a:r>
            <a:r>
              <a:rPr lang="en-US" sz="5600" dirty="0" smtClean="0">
                <a:latin typeface="Times New Roman" pitchFamily="18" charset="0"/>
                <a:cs typeface="Times New Roman" pitchFamily="18" charset="0"/>
              </a:rPr>
              <a:t>for the teenagers in our city. All the kids loved her and called her Miss Mary. She made my life fun. After she retired, she became an artist. She became famous for her lively paintings of frogs. </a:t>
            </a:r>
          </a:p>
          <a:p>
            <a:pPr>
              <a:lnSpc>
                <a:spcPct val="170000"/>
              </a:lnSpc>
              <a:buNone/>
            </a:pPr>
            <a:r>
              <a:rPr lang="en-US" sz="5600" dirty="0" smtClean="0">
                <a:latin typeface="Times New Roman" pitchFamily="18" charset="0"/>
                <a:cs typeface="Times New Roman" pitchFamily="18" charset="0"/>
              </a:rPr>
              <a:t> </a:t>
            </a:r>
            <a:r>
              <a:rPr lang="en-US" sz="5600" dirty="0" smtClean="0">
                <a:latin typeface="Times New Roman" pitchFamily="18" charset="0"/>
                <a:cs typeface="Times New Roman" pitchFamily="18" charset="0"/>
              </a:rPr>
              <a:t>           Rick</a:t>
            </a:r>
            <a:r>
              <a:rPr lang="en-US" sz="5600" dirty="0" smtClean="0">
                <a:latin typeface="Times New Roman" pitchFamily="18" charset="0"/>
                <a:cs typeface="Times New Roman" pitchFamily="18" charset="0"/>
              </a:rPr>
              <a:t>, my dad, served in the Air Force. He worked on radar and computer equipment, but buying and fixing old cars was his hobby. He would take me out for dinner or to concerts. I loved spending time with him.</a:t>
            </a:r>
          </a:p>
          <a:p>
            <a:pPr>
              <a:lnSpc>
                <a:spcPct val="170000"/>
              </a:lnSpc>
              <a:buNone/>
            </a:pPr>
            <a:r>
              <a:rPr lang="en-US" sz="5600" dirty="0" smtClean="0">
                <a:latin typeface="Times New Roman" pitchFamily="18" charset="0"/>
                <a:cs typeface="Times New Roman" pitchFamily="18" charset="0"/>
              </a:rPr>
              <a:t>    </a:t>
            </a:r>
            <a:r>
              <a:rPr lang="en-US" sz="5600" dirty="0" smtClean="0">
                <a:latin typeface="Times New Roman" pitchFamily="18" charset="0"/>
                <a:cs typeface="Times New Roman" pitchFamily="18" charset="0"/>
              </a:rPr>
              <a:t>     </a:t>
            </a:r>
            <a:r>
              <a:rPr lang="en-US" sz="5600" dirty="0" err="1" smtClean="0">
                <a:latin typeface="Times New Roman" pitchFamily="18" charset="0"/>
                <a:cs typeface="Times New Roman" pitchFamily="18" charset="0"/>
              </a:rPr>
              <a:t>Kelcey</a:t>
            </a:r>
            <a:r>
              <a:rPr lang="en-US" sz="5600" dirty="0" smtClean="0">
                <a:latin typeface="Times New Roman" pitchFamily="18" charset="0"/>
                <a:cs typeface="Times New Roman" pitchFamily="18" charset="0"/>
              </a:rPr>
              <a:t>, who is eight years younger, was pretty and smart. Her beauty took everyone’s breath away, and her intelligence amazed her teachers. When she graduated, she surpassed college tests scores and received a scholarship. She loved all sorts of animals. I remember a time she found a bird with a broken leg and nursed it. When it was better, she released it, and we all watched it fly away. </a:t>
            </a:r>
          </a:p>
          <a:p>
            <a:pPr>
              <a:lnSpc>
                <a:spcPct val="170000"/>
              </a:lnSpc>
              <a:buNone/>
            </a:pPr>
            <a:r>
              <a:rPr lang="en-US" sz="5600" dirty="0" smtClean="0">
                <a:latin typeface="Times New Roman" pitchFamily="18" charset="0"/>
                <a:cs typeface="Times New Roman" pitchFamily="18" charset="0"/>
              </a:rPr>
              <a:t> </a:t>
            </a:r>
            <a:r>
              <a:rPr lang="en-US" sz="5600" dirty="0" smtClean="0">
                <a:latin typeface="Times New Roman" pitchFamily="18" charset="0"/>
                <a:cs typeface="Times New Roman" pitchFamily="18" charset="0"/>
              </a:rPr>
              <a:t>          Happy </a:t>
            </a:r>
            <a:r>
              <a:rPr lang="en-US" sz="5600" dirty="0" smtClean="0">
                <a:latin typeface="Times New Roman" pitchFamily="18" charset="0"/>
                <a:cs typeface="Times New Roman" pitchFamily="18" charset="0"/>
              </a:rPr>
              <a:t>memories flood my brain when I think of my family. </a:t>
            </a:r>
            <a:endParaRPr lang="en-US" sz="5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Accomplishments/ Talents</a:t>
            </a:r>
            <a:endParaRPr lang="en-US" dirty="0"/>
          </a:p>
        </p:txBody>
      </p:sp>
      <p:sp>
        <p:nvSpPr>
          <p:cNvPr id="3" name="Content Placeholder 2"/>
          <p:cNvSpPr>
            <a:spLocks noGrp="1"/>
          </p:cNvSpPr>
          <p:nvPr>
            <p:ph idx="1"/>
          </p:nvPr>
        </p:nvSpPr>
        <p:spPr/>
        <p:txBody>
          <a:bodyPr>
            <a:normAutofit/>
          </a:bodyPr>
          <a:lstStyle/>
          <a:p>
            <a:pPr>
              <a:buNone/>
            </a:pPr>
            <a:r>
              <a:rPr lang="en-US" sz="2800" dirty="0" smtClean="0"/>
              <a:t>Write about something in which you feel confident.</a:t>
            </a:r>
          </a:p>
          <a:p>
            <a:pPr>
              <a:buNone/>
            </a:pPr>
            <a:r>
              <a:rPr lang="en-US" sz="2800" dirty="0" smtClean="0"/>
              <a:t>Write 4 sentences. Use:</a:t>
            </a:r>
          </a:p>
          <a:p>
            <a:r>
              <a:rPr lang="en-US" sz="2800" dirty="0" smtClean="0"/>
              <a:t>Declarative- makes a statement; ends with a period</a:t>
            </a:r>
          </a:p>
          <a:p>
            <a:r>
              <a:rPr lang="en-US" sz="2800" dirty="0" smtClean="0"/>
              <a:t>Interrogative- asks a question; ends with a question mark</a:t>
            </a:r>
          </a:p>
          <a:p>
            <a:r>
              <a:rPr lang="en-US" sz="2800" dirty="0" smtClean="0"/>
              <a:t>Imperative- makes a command; ends with a period</a:t>
            </a:r>
          </a:p>
          <a:p>
            <a:r>
              <a:rPr lang="en-US" sz="2800" dirty="0" smtClean="0"/>
              <a:t>Exclamatory- shows excitement; ends with an exclamation point</a:t>
            </a:r>
            <a:endParaRPr lang="en-US" sz="2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TotalTime>
  <Words>398</Words>
  <Application>Microsoft Office PowerPoint</Application>
  <PresentationFormat>On-screen Show (4:3)</PresentationFormat>
  <Paragraphs>91</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Cover</vt:lpstr>
      <vt:lpstr>ME BOOK</vt:lpstr>
      <vt:lpstr>Bio-poem</vt:lpstr>
      <vt:lpstr>Kim Friendly, patient, happy, smart Daughter of Rick and Mary Lover of children, dogs, ice cream Who feels relaxed with friends, happy on holidays, and loved by family Who gives love, patience, and encouragement Who fears loosing a parent, snakes, and mice Who would like to see her students pass the CRCT, Europe, and her grandson, Noah. Who lives in Loganville, GA Sturgill  </vt:lpstr>
      <vt:lpstr> Name Poem </vt:lpstr>
      <vt:lpstr>KIMBERLY</vt:lpstr>
      <vt:lpstr>Family</vt:lpstr>
      <vt:lpstr>About My family</vt:lpstr>
      <vt:lpstr>Accomplishments/ Talents</vt:lpstr>
      <vt:lpstr>I’m an Expert Magician</vt:lpstr>
      <vt:lpstr>Pets</vt:lpstr>
      <vt:lpstr>Pets</vt:lpstr>
      <vt:lpstr>Places</vt:lpstr>
      <vt:lpstr>Places We’ve Lived</vt:lpstr>
      <vt:lpstr>Happy Memories</vt:lpstr>
      <vt:lpstr>Goals</vt:lpstr>
      <vt:lpstr>Education</vt:lpstr>
      <vt:lpstr>Fun Activities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 BOOK</dc:title>
  <dc:creator>kimmy</dc:creator>
  <cp:lastModifiedBy>E200204219</cp:lastModifiedBy>
  <cp:revision>30</cp:revision>
  <dcterms:created xsi:type="dcterms:W3CDTF">2011-04-16T03:58:53Z</dcterms:created>
  <dcterms:modified xsi:type="dcterms:W3CDTF">2011-07-13T13:36:18Z</dcterms:modified>
</cp:coreProperties>
</file>